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4674"/>
  </p:normalViewPr>
  <p:slideViewPr>
    <p:cSldViewPr snapToGrid="0" snapToObjects="1">
      <p:cViewPr>
        <p:scale>
          <a:sx n="120" d="100"/>
          <a:sy n="120" d="100"/>
        </p:scale>
        <p:origin x="-6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5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60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4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7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44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2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9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FBAC3-77D5-2749-8A29-2B5AD7754F8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C59AB-4E95-244C-AF72-AA1BC6527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5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25239" b="66277"/>
          <a:stretch/>
        </p:blipFill>
        <p:spPr>
          <a:xfrm>
            <a:off x="72469" y="195613"/>
            <a:ext cx="3355984" cy="1384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" y="4238316"/>
            <a:ext cx="4030466" cy="1223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69" y="5516915"/>
            <a:ext cx="4130212" cy="12598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8249" y="19561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209" t="35209" r="-2209" b="-639"/>
          <a:stretch/>
        </p:blipFill>
        <p:spPr>
          <a:xfrm>
            <a:off x="140842" y="1821053"/>
            <a:ext cx="3989370" cy="25851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0842" y="162331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961" y="2853517"/>
            <a:ext cx="4448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147" y="4191582"/>
            <a:ext cx="4448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469" y="5379246"/>
            <a:ext cx="4448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51921" y="5010615"/>
            <a:ext cx="4448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681" y="5264624"/>
            <a:ext cx="1652609" cy="15933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907" y="1821053"/>
            <a:ext cx="3075299" cy="33641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043" y="371553"/>
            <a:ext cx="3540891" cy="14419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6437" y="353173"/>
            <a:ext cx="3619890" cy="182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9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25239" b="66277"/>
          <a:stretch/>
        </p:blipFill>
        <p:spPr>
          <a:xfrm>
            <a:off x="72469" y="195613"/>
            <a:ext cx="3355984" cy="1384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" y="4238316"/>
            <a:ext cx="4030466" cy="1223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169" y="5516915"/>
            <a:ext cx="4130212" cy="12598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8249" y="19561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209" t="35209" r="-2209" b="-639"/>
          <a:stretch/>
        </p:blipFill>
        <p:spPr>
          <a:xfrm>
            <a:off x="140842" y="1821053"/>
            <a:ext cx="3989370" cy="25851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0842" y="162331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961" y="2853517"/>
            <a:ext cx="4448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147" y="4191582"/>
            <a:ext cx="4448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469" y="5379246"/>
            <a:ext cx="4448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51921" y="5010615"/>
            <a:ext cx="4448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681" y="5264624"/>
            <a:ext cx="1652609" cy="15933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907" y="1821053"/>
            <a:ext cx="3075299" cy="33641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043" y="371553"/>
            <a:ext cx="3540891" cy="14419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6437" y="353173"/>
            <a:ext cx="3619890" cy="182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3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81611" y="14898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278" y="317640"/>
            <a:ext cx="3125313" cy="23706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78" y="2900139"/>
            <a:ext cx="1540681" cy="20489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4161"/>
          <a:stretch/>
        </p:blipFill>
        <p:spPr>
          <a:xfrm>
            <a:off x="2712326" y="2900140"/>
            <a:ext cx="1651721" cy="20489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745" y="2972238"/>
            <a:ext cx="1470760" cy="1976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8298"/>
          <a:stretch/>
        </p:blipFill>
        <p:spPr>
          <a:xfrm>
            <a:off x="6503722" y="3057616"/>
            <a:ext cx="1654563" cy="19794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7211" y="255991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12325" y="250361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84625" y="2602906"/>
            <a:ext cx="47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54613" y="2688284"/>
            <a:ext cx="46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51291" y="299783"/>
            <a:ext cx="4716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(G)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723" y="603301"/>
            <a:ext cx="3943346" cy="15903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t="8533"/>
          <a:stretch/>
        </p:blipFill>
        <p:spPr>
          <a:xfrm>
            <a:off x="845421" y="471514"/>
            <a:ext cx="2108968" cy="19827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9033" y="10910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5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25239" b="66277"/>
          <a:stretch/>
        </p:blipFill>
        <p:spPr>
          <a:xfrm>
            <a:off x="125331" y="362985"/>
            <a:ext cx="3355984" cy="1384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3" y="2076929"/>
            <a:ext cx="3261141" cy="1880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065" y="179290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313" y="317863"/>
            <a:ext cx="3686831" cy="11352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990" y="1545980"/>
            <a:ext cx="3686831" cy="12325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123" y="1685315"/>
            <a:ext cx="3125313" cy="2370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5458" y="2720826"/>
            <a:ext cx="4030466" cy="12231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6674" y="425453"/>
            <a:ext cx="4130212" cy="12598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0625" y="2593830"/>
            <a:ext cx="368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E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94639" y="240787"/>
            <a:ext cx="368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2358" y="1721147"/>
            <a:ext cx="368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39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43</Words>
  <Application>Microsoft Macintosh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2018-07-16T18:23:32Z</dcterms:created>
  <dcterms:modified xsi:type="dcterms:W3CDTF">2018-07-17T21:00:43Z</dcterms:modified>
</cp:coreProperties>
</file>